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300" r:id="rId3"/>
    <p:sldId id="301" r:id="rId4"/>
    <p:sldId id="299" r:id="rId5"/>
    <p:sldId id="259" r:id="rId6"/>
    <p:sldId id="260" r:id="rId7"/>
    <p:sldId id="261" r:id="rId8"/>
    <p:sldId id="262" r:id="rId9"/>
    <p:sldId id="25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4" r:id="rId42"/>
    <p:sldId id="296" r:id="rId43"/>
    <p:sldId id="297" r:id="rId44"/>
    <p:sldId id="298" r:id="rId45"/>
    <p:sldId id="263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063"/>
    <a:srgbClr val="616161"/>
    <a:srgbClr val="355E7E"/>
    <a:srgbClr val="375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9T18:10:15.894"/>
    </inkml:context>
    <inkml:brush xml:id="br0">
      <inkml:brushProperty name="width" value="0.04999" units="cm"/>
      <inkml:brushProperty name="height" value="0.04999" units="cm"/>
      <inkml:brushProperty name="color" value="#E71224"/>
      <inkml:brushProperty name="ignorePressure" value="1"/>
    </inkml:brush>
  </inkml:definitions>
  <inkml:trace contextRef="#ctx0" brushRef="#br0">0 32,'1207'0,"-925"-10,43-1,1105 9,-709 4,843-2,-1386-10,-169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9T18:10:29.388"/>
    </inkml:context>
    <inkml:brush xml:id="br0">
      <inkml:brushProperty name="width" value="0.04999" units="cm"/>
      <inkml:brushProperty name="height" value="0.04999" units="cm"/>
      <inkml:brushProperty name="color" value="#E71224"/>
      <inkml:brushProperty name="ignorePressure" value="1"/>
    </inkml:brush>
  </inkml:definitions>
  <inkml:trace contextRef="#ctx0" brushRef="#br0">1 1,'0'403,"0"-394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9T18:10:34.204"/>
    </inkml:context>
    <inkml:brush xml:id="br0">
      <inkml:brushProperty name="width" value="0.04999" units="cm"/>
      <inkml:brushProperty name="height" value="0.04999" units="cm"/>
      <inkml:brushProperty name="color" value="#E71224"/>
      <inkml:brushProperty name="ignorePressure" value="1"/>
    </inkml:brush>
  </inkml:definitions>
  <inkml:trace contextRef="#ctx0" brushRef="#br0">0 1,'11'145,"-13"-83,4 82,7-113,-5-25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9T18:12:00.7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35,'1449'0,"-1188"12,663-12,-733 11,940-11,-934-12,-24 0,727 0,-587 14,-199-14,-35 1,-70 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892BC-5137-FFDF-4536-A143011B7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8F64632-359C-45E1-FDB9-F38126E4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813936-0CC9-9A7E-243F-A5720997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F68666-B322-725D-41CE-F72687A1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D99D8-03EB-C66C-B53B-E383CE10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48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38136-6726-CA44-A1B7-4B9B0B51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0D83A19-AB85-1DFF-FF4E-995301F47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9E2BB0-8431-F405-2FCC-D119C2A0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B7C6D9-3241-55CC-2B22-8AC9688B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B60D48-D852-4A90-7C22-5A0DE0C8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9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2A69FEB-3CB6-8286-2191-F2FF78C72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47886-E231-B11A-59B0-4B681B46C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177DE5-F155-920F-4118-49E7A9335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EB017E-8AB5-5F17-1B46-D521903A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5CC620-10EF-5A59-2F06-B70E347D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59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A6F04B-FFB7-32BE-ACFC-9B7E3920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E81604-A044-C091-DA31-182ED6A38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6D4B5C-2D85-71DE-C14B-7BE1658B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59DC39-FD34-5522-547F-3117F96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1D4CFB-4B9B-AFE4-B288-5FA1445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618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A65CC-95CB-F5F0-6E09-05A53DD5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6ECF49-3AAC-3F41-0CE1-1DE39E26A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EBFCFF-023F-393C-C152-23409E7D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A0028C-D35C-C326-86A8-41FC23C4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92385-C220-40BE-B7B8-4BAB1CD5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131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0F16C-37D1-B3D3-5AF0-731E106E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843A76-FCD8-146E-6D54-28B108C65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2E11F3-D602-8353-63D9-BA9D558AF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F64101-93A6-7E43-1157-2AFDDFBE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1859A9-210A-7AE3-2C46-10E05B05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77BA16-996F-0BB3-1CC7-431CA070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64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ECC56-6208-FF8B-83CD-7DC700F4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83FC47-0F6B-2BDA-6EC3-1450DD790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DD2BC9-9BA2-571B-4E3C-7616DDD1E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B2ABF1-6F40-BEB4-D909-CCE1CC846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B38F6F6-9ADF-7A6E-ECF7-5FEEC6CD8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53AFB3E-BAEA-9FF0-40A2-DBFFAE548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68FE4F1-18F6-90B5-B267-EF5D3417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D78282-8A27-C391-ACFA-4C91026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0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9F8226-AFB3-F3D1-385B-BC547BC2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54A3057-B896-C12F-F380-6C3C1A09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13BBF2-744A-477C-3242-55E4B032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D68B04-9AB6-6149-574B-9C1D038B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81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F8E41B3-2312-FF29-3567-253C9493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BBF610D-4EA5-AE79-E033-874D81F5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566494-7A4A-5722-95BA-89A563C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67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F7BC0F-8358-9BE7-5CAC-07E9BC4C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8371ED-2F72-34B8-28C9-1A0AD2FB3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7AC9C8-1670-ABBD-8451-A0A8A577A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5AA7E4-91C0-971F-5966-64E93091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391F94-D9BC-A6B4-9765-38774938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00B97A-6458-638A-D7E2-C61A2851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91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80089B-EEF7-03C0-4A1C-87FBB750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8B35513-2E7F-9E93-754C-956219888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00DF36-AAB2-5D5B-AC60-FDD092687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10F546-3241-9067-06FD-7BCD05FB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092B01-B56B-FB74-D793-0E0CFF1A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B0CA96-7A0D-9AE8-EDB0-71263C0D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478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642C675-941C-109C-CFAB-B78E144C4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B1FE75-BBDE-B564-26C0-A76252AEE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DBCFB8-E21A-3D68-2454-1C5D89EBF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3D158-E36D-49EA-A532-0652B68A8DDD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D1ADC7-D7E1-9D79-9B7F-1EA46584E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F6AED1-36C3-C42F-434F-36C59C85A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79D0A-1DEA-4F9F-A25E-EAB32862AF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16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EFA78A-9185-2732-043E-ADB2FE67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8F02DC-0B70-4BC7-51A1-EC835889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ADE732-5C06-F08B-9092-2884D8A8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2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6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B1C8C-2FA1-B9CC-7FB5-A2E8577D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8031A-F0A0-C09E-C54D-A66F3F25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9D89D4-D60D-C83B-4F3C-A6BC1599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8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B1C8C-2FA1-B9CC-7FB5-A2E8577D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8031A-F0A0-C09E-C54D-A66F3F25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F4C563-E65F-A064-85AE-BB801EE0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B1C8C-2FA1-B9CC-7FB5-A2E8577D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8031A-F0A0-C09E-C54D-A66F3F25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2EF48A-873C-AACA-2195-2E35C1D1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2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B1C8C-2FA1-B9CC-7FB5-A2E8577D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8031A-F0A0-C09E-C54D-A66F3F25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D58E47-BF25-9078-A212-00ED546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9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B1C8C-2FA1-B9CC-7FB5-A2E8577D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8031A-F0A0-C09E-C54D-A66F3F25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D059C5-EE6D-B0E8-A94A-549ECC049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3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B1C8C-2FA1-B9CC-7FB5-A2E8577D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8031A-F0A0-C09E-C54D-A66F3F25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7708A3-1ECA-B098-2073-790CB101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5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B1C8C-2FA1-B9CC-7FB5-A2E8577D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8031A-F0A0-C09E-C54D-A66F3F25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7BCC75-C3E7-FDF0-A749-90E3F348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94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B1C8C-2FA1-B9CC-7FB5-A2E8577D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8031A-F0A0-C09E-C54D-A66F3F25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44F593-BABA-0389-D537-47F6D5CB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9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B1C8C-2FA1-B9CC-7FB5-A2E8577D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8031A-F0A0-C09E-C54D-A66F3F25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0ADBCB-FC43-CFCC-2B01-3766C0D5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78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0C8D22-67A3-3E5B-4AF4-836F03E6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7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953B9E0-BEFE-4805-8FD8-43F02584386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967B44-405E-4988-81DC-D76EAA07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8247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F213E21C-B41C-45CD-8743-CF1ADCA918DC}"/>
                  </a:ext>
                </a:extLst>
              </p14:cNvPr>
              <p14:cNvContentPartPr/>
              <p14:nvPr/>
            </p14:nvContentPartPr>
            <p14:xfrm>
              <a:off x="345240" y="1173240"/>
              <a:ext cx="2058120" cy="11520"/>
            </p14:xfrm>
          </p:contentPart>
        </mc:Choice>
        <mc:Fallback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F213E21C-B41C-45CD-8743-CF1ADCA918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240" y="1164240"/>
                <a:ext cx="2075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74BDE907-CB0F-487A-A69C-DBA0F08AE7B5}"/>
                  </a:ext>
                </a:extLst>
              </p14:cNvPr>
              <p14:cNvContentPartPr/>
              <p14:nvPr/>
            </p14:nvContentPartPr>
            <p14:xfrm>
              <a:off x="2406600" y="1169640"/>
              <a:ext cx="360" cy="148680"/>
            </p14:xfrm>
          </p:contentPart>
        </mc:Choice>
        <mc:Fallback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74BDE907-CB0F-487A-A69C-DBA0F08AE7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7600" y="1160640"/>
                <a:ext cx="180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筆跡 30">
                <a:extLst>
                  <a:ext uri="{FF2B5EF4-FFF2-40B4-BE49-F238E27FC236}">
                    <a16:creationId xmlns:a16="http://schemas.microsoft.com/office/drawing/2014/main" id="{F39881AD-8326-407E-AFEA-B21AD9E48CA8}"/>
                  </a:ext>
                </a:extLst>
              </p14:cNvPr>
              <p14:cNvContentPartPr/>
              <p14:nvPr/>
            </p14:nvContentPartPr>
            <p14:xfrm>
              <a:off x="334080" y="1191960"/>
              <a:ext cx="9000" cy="140040"/>
            </p14:xfrm>
          </p:contentPart>
        </mc:Choice>
        <mc:Fallback>
          <p:pic>
            <p:nvPicPr>
              <p:cNvPr id="31" name="筆跡 30">
                <a:extLst>
                  <a:ext uri="{FF2B5EF4-FFF2-40B4-BE49-F238E27FC236}">
                    <a16:creationId xmlns:a16="http://schemas.microsoft.com/office/drawing/2014/main" id="{F39881AD-8326-407E-AFEA-B21AD9E48C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080" y="1182960"/>
                <a:ext cx="266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9" name="筆跡 38">
                <a:extLst>
                  <a:ext uri="{FF2B5EF4-FFF2-40B4-BE49-F238E27FC236}">
                    <a16:creationId xmlns:a16="http://schemas.microsoft.com/office/drawing/2014/main" id="{84C88C89-3FD6-46D8-B7F5-DFD2CD8FDBCC}"/>
                  </a:ext>
                </a:extLst>
              </p14:cNvPr>
              <p14:cNvContentPartPr/>
              <p14:nvPr/>
            </p14:nvContentPartPr>
            <p14:xfrm>
              <a:off x="343080" y="1317220"/>
              <a:ext cx="2067120" cy="21240"/>
            </p14:xfrm>
          </p:contentPart>
        </mc:Choice>
        <mc:Fallback>
          <p:pic>
            <p:nvPicPr>
              <p:cNvPr id="39" name="筆跡 38">
                <a:extLst>
                  <a:ext uri="{FF2B5EF4-FFF2-40B4-BE49-F238E27FC236}">
                    <a16:creationId xmlns:a16="http://schemas.microsoft.com/office/drawing/2014/main" id="{84C88C89-3FD6-46D8-B7F5-DFD2CD8FDB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4080" y="1308065"/>
                <a:ext cx="2084760" cy="391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270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8726BA-B13E-667C-765F-EC76BB4B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0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0AF69-D8C7-F42A-6C10-856F7FE5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2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271127-1E9D-6A82-698E-5C778C26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9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33627C-465C-37EC-0E9E-B1D3F0CA8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20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7DC3C7-A141-9429-2466-FC549CDC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83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F942ED-381A-F286-792E-16295F24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86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7EE964-CD43-1639-6422-92487ACC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20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2425-B7DC-EB2E-7FD8-8F6EA126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278A47-AE16-31AB-90E9-FA41CBD3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7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594915-6389-B1B2-A2E0-98393F28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953B9E0-BEFE-4805-8FD8-43F02584386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5724BEB4-ACB9-4333-A473-374E031E4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8508" r="18008" b="5669"/>
          <a:stretch/>
        </p:blipFill>
        <p:spPr>
          <a:xfrm>
            <a:off x="315311" y="0"/>
            <a:ext cx="8615532" cy="620963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926FF1C-F25F-462B-95AE-C5CF6A098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7" t="4957" r="16242" b="4196"/>
          <a:stretch/>
        </p:blipFill>
        <p:spPr>
          <a:xfrm>
            <a:off x="2375734" y="1578879"/>
            <a:ext cx="9588543" cy="49723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33ED06B-129B-4330-AA6E-77ACFA627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70" y="166414"/>
            <a:ext cx="4110207" cy="17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19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FC144F-DD37-537B-6F28-91A8A7D0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82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723C58-C038-9550-22A7-9C0C1C06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22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6B17FE-1901-39F2-D314-61D03B61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3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75D084-02B6-7694-A2D1-931D991D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0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D2E641-AB2A-D65B-A5F3-5E57B569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5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4043DA-96F0-EE42-D001-824BC74F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1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59AA1A-96EA-D3ED-CE57-077C368C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3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687AFF-7A69-EB0A-FE3F-73405764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4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0D360B-0F17-7723-D1BA-C94E19FC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46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81F98C-32B9-3625-1447-38BA438B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5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953B9E0-BEFE-4805-8FD8-43F02584386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751376B-A830-4399-8518-5D70F1FD8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9"/>
          <a:stretch/>
        </p:blipFill>
        <p:spPr>
          <a:xfrm>
            <a:off x="-1" y="0"/>
            <a:ext cx="12239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7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C1B93D-AB45-DD17-D4AE-B949745C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4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9BAE55-03D0-8CB5-7F1B-C7B08890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47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8E86F2-A6E2-957E-9F34-0E3ABAFC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47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6B0D2C-2B86-D806-5623-475A649A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14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29463-DFFF-F235-47A3-543D1142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A4C13-51AA-A2AF-DB2D-F26433C0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1C1648-4A1C-32F0-F37A-310B9120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10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EEF4C-D787-570B-D0BF-27F0DB7F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382F-FA5F-BE37-C81A-793AEA4D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2FA6E3-F981-A9B1-89D4-A141866E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310" y="0"/>
            <a:ext cx="1225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EEF4C-D787-570B-D0BF-27F0DB7F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382F-FA5F-BE37-C81A-793AEA4D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543014-CBAA-51A8-EF71-E0A3B776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2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EEF4C-D787-570B-D0BF-27F0DB7F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382F-FA5F-BE37-C81A-793AEA4D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BE1BF3-09BE-3AC3-C191-6FD4D541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4640"/>
            <a:ext cx="12202305" cy="71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2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3883F73-127C-9287-3EBD-FA2E6EFA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998EA10-A954-EDD1-3620-F4E8B479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2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EEF4C-D787-570B-D0BF-27F0DB7F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382F-FA5F-BE37-C81A-793AEA4D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5C7310-7A99-C310-3614-A648706AC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8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EEF4C-D787-570B-D0BF-27F0DB7F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382F-FA5F-BE37-C81A-793AEA4D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123B2E-A6B8-99C9-DC13-674B125EB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9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</TotalTime>
  <Words>0</Words>
  <Application>Microsoft Office PowerPoint</Application>
  <PresentationFormat>寬螢幕</PresentationFormat>
  <Paragraphs>0</Paragraphs>
  <Slides>45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46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俊宇 陳</dc:creator>
  <cp:lastModifiedBy>吳珮宜</cp:lastModifiedBy>
  <cp:revision>4</cp:revision>
  <dcterms:created xsi:type="dcterms:W3CDTF">2022-06-09T06:36:14Z</dcterms:created>
  <dcterms:modified xsi:type="dcterms:W3CDTF">2022-06-09T18:38:07Z</dcterms:modified>
</cp:coreProperties>
</file>